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4"/>
  </p:sldMasterIdLst>
  <p:notesMasterIdLst>
    <p:notesMasterId r:id="rId23"/>
  </p:notesMasterIdLst>
  <p:sldIdLst>
    <p:sldId id="392" r:id="rId5"/>
    <p:sldId id="381" r:id="rId6"/>
    <p:sldId id="388" r:id="rId7"/>
    <p:sldId id="408" r:id="rId8"/>
    <p:sldId id="257" r:id="rId9"/>
    <p:sldId id="295" r:id="rId10"/>
    <p:sldId id="409" r:id="rId11"/>
    <p:sldId id="344" r:id="rId12"/>
    <p:sldId id="304" r:id="rId13"/>
    <p:sldId id="322" r:id="rId14"/>
    <p:sldId id="368" r:id="rId15"/>
    <p:sldId id="433" r:id="rId16"/>
    <p:sldId id="410" r:id="rId17"/>
    <p:sldId id="415" r:id="rId18"/>
    <p:sldId id="443" r:id="rId19"/>
    <p:sldId id="273" r:id="rId20"/>
    <p:sldId id="442" r:id="rId21"/>
    <p:sldId id="441" r:id="rId22"/>
  </p:sldIdLst>
  <p:sldSz cx="1343977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told Dzwinel" initials="WD" lastIdx="1" clrIdx="0">
    <p:extLst>
      <p:ext uri="{19B8F6BF-5375-455C-9EA6-DF929625EA0E}">
        <p15:presenceInfo xmlns:p15="http://schemas.microsoft.com/office/powerpoint/2012/main" userId="68e03f0d47c460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2A5416-B53B-27F5-93D5-00219BA374FC}" v="19" dt="2024-05-04T14:04:59.535"/>
    <p1510:client id="{E9E36060-44E6-4A5A-95B5-E1E9DADB3D42}" v="2" dt="2024-05-05T17:04:58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4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ka Etrych" userId="S::etrych@student.agh.edu.pl::3942d7c3-88d8-4812-9f16-07de2752c9a7" providerId="AD" clId="Web-{FA3C16A8-389B-4864-AA05-34B4AB535A3A}"/>
    <pc:docChg chg="modSld">
      <pc:chgData name="Monika Etrych" userId="S::etrych@student.agh.edu.pl::3942d7c3-88d8-4812-9f16-07de2752c9a7" providerId="AD" clId="Web-{FA3C16A8-389B-4864-AA05-34B4AB535A3A}" dt="2024-04-22T17:45:25.198" v="1" actId="1076"/>
      <pc:docMkLst>
        <pc:docMk/>
      </pc:docMkLst>
      <pc:sldChg chg="modSp">
        <pc:chgData name="Monika Etrych" userId="S::etrych@student.agh.edu.pl::3942d7c3-88d8-4812-9f16-07de2752c9a7" providerId="AD" clId="Web-{FA3C16A8-389B-4864-AA05-34B4AB535A3A}" dt="2024-04-22T17:45:25.198" v="1" actId="1076"/>
        <pc:sldMkLst>
          <pc:docMk/>
          <pc:sldMk cId="1660807178" sldId="443"/>
        </pc:sldMkLst>
        <pc:spChg chg="mod">
          <ac:chgData name="Monika Etrych" userId="S::etrych@student.agh.edu.pl::3942d7c3-88d8-4812-9f16-07de2752c9a7" providerId="AD" clId="Web-{FA3C16A8-389B-4864-AA05-34B4AB535A3A}" dt="2024-04-22T17:41:36.958" v="0" actId="1076"/>
          <ac:spMkLst>
            <pc:docMk/>
            <pc:sldMk cId="1660807178" sldId="443"/>
            <ac:spMk id="6" creationId="{59503052-65E7-4E9B-9FE6-A0AAC29EC852}"/>
          </ac:spMkLst>
        </pc:spChg>
        <pc:picChg chg="mod">
          <ac:chgData name="Monika Etrych" userId="S::etrych@student.agh.edu.pl::3942d7c3-88d8-4812-9f16-07de2752c9a7" providerId="AD" clId="Web-{FA3C16A8-389B-4864-AA05-34B4AB535A3A}" dt="2024-04-22T17:45:25.198" v="1" actId="1076"/>
          <ac:picMkLst>
            <pc:docMk/>
            <pc:sldMk cId="1660807178" sldId="443"/>
            <ac:picMk id="3" creationId="{FF6B3264-A854-4CCB-B1F7-BF1A8226AD19}"/>
          </ac:picMkLst>
        </pc:picChg>
      </pc:sldChg>
    </pc:docChg>
  </pc:docChgLst>
  <pc:docChgLst>
    <pc:chgData name="Łukasz Zając" userId="S::luzajac@student.agh.edu.pl::aefff3ef-ec64-46d0-b637-8d1f49db4fb6" providerId="AD" clId="Web-{B049876A-9337-E695-A00D-9C7AA4EAF589}"/>
    <pc:docChg chg="modSld">
      <pc:chgData name="Łukasz Zając" userId="S::luzajac@student.agh.edu.pl::aefff3ef-ec64-46d0-b637-8d1f49db4fb6" providerId="AD" clId="Web-{B049876A-9337-E695-A00D-9C7AA4EAF589}" dt="2024-04-29T16:03:45.545" v="3" actId="1076"/>
      <pc:docMkLst>
        <pc:docMk/>
      </pc:docMkLst>
      <pc:sldChg chg="modSp">
        <pc:chgData name="Łukasz Zając" userId="S::luzajac@student.agh.edu.pl::aefff3ef-ec64-46d0-b637-8d1f49db4fb6" providerId="AD" clId="Web-{B049876A-9337-E695-A00D-9C7AA4EAF589}" dt="2024-04-29T16:03:45.545" v="3" actId="1076"/>
        <pc:sldMkLst>
          <pc:docMk/>
          <pc:sldMk cId="1660807178" sldId="443"/>
        </pc:sldMkLst>
        <pc:spChg chg="mod">
          <ac:chgData name="Łukasz Zając" userId="S::luzajac@student.agh.edu.pl::aefff3ef-ec64-46d0-b637-8d1f49db4fb6" providerId="AD" clId="Web-{B049876A-9337-E695-A00D-9C7AA4EAF589}" dt="2024-04-29T16:03:44.654" v="2" actId="1076"/>
          <ac:spMkLst>
            <pc:docMk/>
            <pc:sldMk cId="1660807178" sldId="443"/>
            <ac:spMk id="6" creationId="{59503052-65E7-4E9B-9FE6-A0AAC29EC852}"/>
          </ac:spMkLst>
        </pc:spChg>
        <pc:picChg chg="mod">
          <ac:chgData name="Łukasz Zając" userId="S::luzajac@student.agh.edu.pl::aefff3ef-ec64-46d0-b637-8d1f49db4fb6" providerId="AD" clId="Web-{B049876A-9337-E695-A00D-9C7AA4EAF589}" dt="2024-04-29T16:03:45.545" v="3" actId="1076"/>
          <ac:picMkLst>
            <pc:docMk/>
            <pc:sldMk cId="1660807178" sldId="443"/>
            <ac:picMk id="3" creationId="{FF6B3264-A854-4CCB-B1F7-BF1A8226AD19}"/>
          </ac:picMkLst>
        </pc:picChg>
      </pc:sldChg>
    </pc:docChg>
  </pc:docChgLst>
  <pc:docChgLst>
    <pc:chgData name="Karol Wyrębkiewicz" userId="S::wyrebkiewicz@student.agh.edu.pl::0ea6388a-4950-4418-ad76-dcf681d65d3b" providerId="AD" clId="Web-{E9E36060-44E6-4A5A-95B5-E1E9DADB3D42}"/>
    <pc:docChg chg="modSld sldOrd">
      <pc:chgData name="Karol Wyrębkiewicz" userId="S::wyrebkiewicz@student.agh.edu.pl::0ea6388a-4950-4418-ad76-dcf681d65d3b" providerId="AD" clId="Web-{E9E36060-44E6-4A5A-95B5-E1E9DADB3D42}" dt="2024-05-05T17:04:58.757" v="1"/>
      <pc:docMkLst>
        <pc:docMk/>
      </pc:docMkLst>
      <pc:sldChg chg="modSp">
        <pc:chgData name="Karol Wyrębkiewicz" userId="S::wyrebkiewicz@student.agh.edu.pl::0ea6388a-4950-4418-ad76-dcf681d65d3b" providerId="AD" clId="Web-{E9E36060-44E6-4A5A-95B5-E1E9DADB3D42}" dt="2024-05-05T17:04:36.490" v="0" actId="1076"/>
        <pc:sldMkLst>
          <pc:docMk/>
          <pc:sldMk cId="0" sldId="273"/>
        </pc:sldMkLst>
        <pc:picChg chg="mod">
          <ac:chgData name="Karol Wyrębkiewicz" userId="S::wyrebkiewicz@student.agh.edu.pl::0ea6388a-4950-4418-ad76-dcf681d65d3b" providerId="AD" clId="Web-{E9E36060-44E6-4A5A-95B5-E1E9DADB3D42}" dt="2024-05-05T17:04:36.490" v="0" actId="1076"/>
          <ac:picMkLst>
            <pc:docMk/>
            <pc:sldMk cId="0" sldId="273"/>
            <ac:picMk id="2" creationId="{9EE459C2-A2D8-41D5-B919-972F454A2A84}"/>
          </ac:picMkLst>
        </pc:picChg>
      </pc:sldChg>
      <pc:sldChg chg="ord">
        <pc:chgData name="Karol Wyrębkiewicz" userId="S::wyrebkiewicz@student.agh.edu.pl::0ea6388a-4950-4418-ad76-dcf681d65d3b" providerId="AD" clId="Web-{E9E36060-44E6-4A5A-95B5-E1E9DADB3D42}" dt="2024-05-05T17:04:58.757" v="1"/>
        <pc:sldMkLst>
          <pc:docMk/>
          <pc:sldMk cId="3332787223" sldId="322"/>
        </pc:sldMkLst>
      </pc:sldChg>
    </pc:docChg>
  </pc:docChgLst>
  <pc:docChgLst>
    <pc:chgData name="Bartłomiej Kruczek" userId="S::bkruczekk@student.agh.edu.pl::931a4dc9-e3e0-4bc4-82c7-23306f387fbd" providerId="AD" clId="Web-{F0B406B6-E363-44E4-B818-7E457CBA5780}"/>
    <pc:docChg chg="modSld">
      <pc:chgData name="Bartłomiej Kruczek" userId="S::bkruczekk@student.agh.edu.pl::931a4dc9-e3e0-4bc4-82c7-23306f387fbd" providerId="AD" clId="Web-{F0B406B6-E363-44E4-B818-7E457CBA5780}" dt="2024-04-29T16:40:47.474" v="7" actId="1076"/>
      <pc:docMkLst>
        <pc:docMk/>
      </pc:docMkLst>
      <pc:sldChg chg="modSp">
        <pc:chgData name="Bartłomiej Kruczek" userId="S::bkruczekk@student.agh.edu.pl::931a4dc9-e3e0-4bc4-82c7-23306f387fbd" providerId="AD" clId="Web-{F0B406B6-E363-44E4-B818-7E457CBA5780}" dt="2024-04-29T16:40:47.474" v="7" actId="1076"/>
        <pc:sldMkLst>
          <pc:docMk/>
          <pc:sldMk cId="974782012" sldId="442"/>
        </pc:sldMkLst>
        <pc:spChg chg="mod">
          <ac:chgData name="Bartłomiej Kruczek" userId="S::bkruczekk@student.agh.edu.pl::931a4dc9-e3e0-4bc4-82c7-23306f387fbd" providerId="AD" clId="Web-{F0B406B6-E363-44E4-B818-7E457CBA5780}" dt="2024-04-29T16:40:47.474" v="7" actId="1076"/>
          <ac:spMkLst>
            <pc:docMk/>
            <pc:sldMk cId="974782012" sldId="442"/>
            <ac:spMk id="5" creationId="{17C45141-7A69-4A19-8A00-A9BB5C06B9DA}"/>
          </ac:spMkLst>
        </pc:spChg>
        <pc:picChg chg="mod">
          <ac:chgData name="Bartłomiej Kruczek" userId="S::bkruczekk@student.agh.edu.pl::931a4dc9-e3e0-4bc4-82c7-23306f387fbd" providerId="AD" clId="Web-{F0B406B6-E363-44E4-B818-7E457CBA5780}" dt="2024-04-29T16:40:45.099" v="6" actId="1076"/>
          <ac:picMkLst>
            <pc:docMk/>
            <pc:sldMk cId="974782012" sldId="442"/>
            <ac:picMk id="3" creationId="{70B50C2E-D16B-4622-879F-75C72503EAC9}"/>
          </ac:picMkLst>
        </pc:picChg>
      </pc:sldChg>
      <pc:sldChg chg="modSp">
        <pc:chgData name="Bartłomiej Kruczek" userId="S::bkruczekk@student.agh.edu.pl::931a4dc9-e3e0-4bc4-82c7-23306f387fbd" providerId="AD" clId="Web-{F0B406B6-E363-44E4-B818-7E457CBA5780}" dt="2024-04-29T16:39:34.300" v="4" actId="1076"/>
        <pc:sldMkLst>
          <pc:docMk/>
          <pc:sldMk cId="1660807178" sldId="443"/>
        </pc:sldMkLst>
        <pc:spChg chg="mod">
          <ac:chgData name="Bartłomiej Kruczek" userId="S::bkruczekk@student.agh.edu.pl::931a4dc9-e3e0-4bc4-82c7-23306f387fbd" providerId="AD" clId="Web-{F0B406B6-E363-44E4-B818-7E457CBA5780}" dt="2024-04-29T16:39:26.628" v="3" actId="1076"/>
          <ac:spMkLst>
            <pc:docMk/>
            <pc:sldMk cId="1660807178" sldId="443"/>
            <ac:spMk id="6" creationId="{59503052-65E7-4E9B-9FE6-A0AAC29EC852}"/>
          </ac:spMkLst>
        </pc:spChg>
        <pc:picChg chg="mod">
          <ac:chgData name="Bartłomiej Kruczek" userId="S::bkruczekk@student.agh.edu.pl::931a4dc9-e3e0-4bc4-82c7-23306f387fbd" providerId="AD" clId="Web-{F0B406B6-E363-44E4-B818-7E457CBA5780}" dt="2024-04-29T16:39:34.300" v="4" actId="1076"/>
          <ac:picMkLst>
            <pc:docMk/>
            <pc:sldMk cId="1660807178" sldId="443"/>
            <ac:picMk id="3" creationId="{FF6B3264-A854-4CCB-B1F7-BF1A8226AD19}"/>
          </ac:picMkLst>
        </pc:picChg>
      </pc:sldChg>
    </pc:docChg>
  </pc:docChgLst>
  <pc:docChgLst>
    <pc:chgData name="Cyprian Neugebauer" userId="S::cypneu@student.agh.edu.pl::2d77a2ec-18f6-4498-baae-5cc20265de02" providerId="AD" clId="Web-{30D3C3EB-7D09-4E18-B15B-F583EA99E1CA}"/>
    <pc:docChg chg="modSld">
      <pc:chgData name="Cyprian Neugebauer" userId="S::cypneu@student.agh.edu.pl::2d77a2ec-18f6-4498-baae-5cc20265de02" providerId="AD" clId="Web-{30D3C3EB-7D09-4E18-B15B-F583EA99E1CA}" dt="2024-04-29T17:19:54.337" v="0" actId="1076"/>
      <pc:docMkLst>
        <pc:docMk/>
      </pc:docMkLst>
      <pc:sldChg chg="modSp">
        <pc:chgData name="Cyprian Neugebauer" userId="S::cypneu@student.agh.edu.pl::2d77a2ec-18f6-4498-baae-5cc20265de02" providerId="AD" clId="Web-{30D3C3EB-7D09-4E18-B15B-F583EA99E1CA}" dt="2024-04-29T17:19:54.337" v="0" actId="1076"/>
        <pc:sldMkLst>
          <pc:docMk/>
          <pc:sldMk cId="1660807178" sldId="443"/>
        </pc:sldMkLst>
        <pc:picChg chg="mod">
          <ac:chgData name="Cyprian Neugebauer" userId="S::cypneu@student.agh.edu.pl::2d77a2ec-18f6-4498-baae-5cc20265de02" providerId="AD" clId="Web-{30D3C3EB-7D09-4E18-B15B-F583EA99E1CA}" dt="2024-04-29T17:19:54.337" v="0" actId="1076"/>
          <ac:picMkLst>
            <pc:docMk/>
            <pc:sldMk cId="1660807178" sldId="443"/>
            <ac:picMk id="3" creationId="{FF6B3264-A854-4CCB-B1F7-BF1A8226AD19}"/>
          </ac:picMkLst>
        </pc:picChg>
      </pc:sldChg>
    </pc:docChg>
  </pc:docChgLst>
  <pc:docChgLst>
    <pc:chgData name="Igor Zakrocki" userId="S::zakrocki@student.agh.edu.pl::991f5a6f-1f9e-4d3b-828f-ef56358ccccb" providerId="AD" clId="Web-{F1F5AD81-F34E-6666-EAC8-EBE73F0C13FC}"/>
    <pc:docChg chg="modSld">
      <pc:chgData name="Igor Zakrocki" userId="S::zakrocki@student.agh.edu.pl::991f5a6f-1f9e-4d3b-828f-ef56358ccccb" providerId="AD" clId="Web-{F1F5AD81-F34E-6666-EAC8-EBE73F0C13FC}" dt="2024-04-29T17:23:42.665" v="1" actId="1076"/>
      <pc:docMkLst>
        <pc:docMk/>
      </pc:docMkLst>
      <pc:sldChg chg="modSp">
        <pc:chgData name="Igor Zakrocki" userId="S::zakrocki@student.agh.edu.pl::991f5a6f-1f9e-4d3b-828f-ef56358ccccb" providerId="AD" clId="Web-{F1F5AD81-F34E-6666-EAC8-EBE73F0C13FC}" dt="2024-04-29T17:23:42.665" v="1" actId="1076"/>
        <pc:sldMkLst>
          <pc:docMk/>
          <pc:sldMk cId="0" sldId="273"/>
        </pc:sldMkLst>
        <pc:spChg chg="mod">
          <ac:chgData name="Igor Zakrocki" userId="S::zakrocki@student.agh.edu.pl::991f5a6f-1f9e-4d3b-828f-ef56358ccccb" providerId="AD" clId="Web-{F1F5AD81-F34E-6666-EAC8-EBE73F0C13FC}" dt="2024-04-29T17:23:42.665" v="1" actId="1076"/>
          <ac:spMkLst>
            <pc:docMk/>
            <pc:sldMk cId="0" sldId="273"/>
            <ac:spMk id="5" creationId="{4352E7FA-CEFB-4A4B-8F12-A262F9682DD0}"/>
          </ac:spMkLst>
        </pc:spChg>
      </pc:sldChg>
      <pc:sldChg chg="modSp">
        <pc:chgData name="Igor Zakrocki" userId="S::zakrocki@student.agh.edu.pl::991f5a6f-1f9e-4d3b-828f-ef56358ccccb" providerId="AD" clId="Web-{F1F5AD81-F34E-6666-EAC8-EBE73F0C13FC}" dt="2024-04-29T17:23:12.476" v="0" actId="1076"/>
        <pc:sldMkLst>
          <pc:docMk/>
          <pc:sldMk cId="1660807178" sldId="443"/>
        </pc:sldMkLst>
        <pc:spChg chg="mod">
          <ac:chgData name="Igor Zakrocki" userId="S::zakrocki@student.agh.edu.pl::991f5a6f-1f9e-4d3b-828f-ef56358ccccb" providerId="AD" clId="Web-{F1F5AD81-F34E-6666-EAC8-EBE73F0C13FC}" dt="2024-04-29T17:23:12.476" v="0" actId="1076"/>
          <ac:spMkLst>
            <pc:docMk/>
            <pc:sldMk cId="1660807178" sldId="443"/>
            <ac:spMk id="6" creationId="{59503052-65E7-4E9B-9FE6-A0AAC29EC852}"/>
          </ac:spMkLst>
        </pc:spChg>
      </pc:sldChg>
    </pc:docChg>
  </pc:docChgLst>
  <pc:docChgLst>
    <pc:chgData name="Cyprian Neugebauer" userId="S::cypneu@student.agh.edu.pl::2d77a2ec-18f6-4498-baae-5cc20265de02" providerId="AD" clId="Web-{BA2A5416-B53B-27F5-93D5-00219BA374FC}"/>
    <pc:docChg chg="modSld">
      <pc:chgData name="Cyprian Neugebauer" userId="S::cypneu@student.agh.edu.pl::2d77a2ec-18f6-4498-baae-5cc20265de02" providerId="AD" clId="Web-{BA2A5416-B53B-27F5-93D5-00219BA374FC}" dt="2024-05-04T14:04:59.535" v="12" actId="1076"/>
      <pc:docMkLst>
        <pc:docMk/>
      </pc:docMkLst>
      <pc:sldChg chg="modSp">
        <pc:chgData name="Cyprian Neugebauer" userId="S::cypneu@student.agh.edu.pl::2d77a2ec-18f6-4498-baae-5cc20265de02" providerId="AD" clId="Web-{BA2A5416-B53B-27F5-93D5-00219BA374FC}" dt="2024-05-04T14:04:59.535" v="12" actId="1076"/>
        <pc:sldMkLst>
          <pc:docMk/>
          <pc:sldMk cId="1160081252" sldId="441"/>
        </pc:sldMkLst>
        <pc:spChg chg="mod">
          <ac:chgData name="Cyprian Neugebauer" userId="S::cypneu@student.agh.edu.pl::2d77a2ec-18f6-4498-baae-5cc20265de02" providerId="AD" clId="Web-{BA2A5416-B53B-27F5-93D5-00219BA374FC}" dt="2024-05-04T14:04:59.535" v="12" actId="1076"/>
          <ac:spMkLst>
            <pc:docMk/>
            <pc:sldMk cId="1160081252" sldId="441"/>
            <ac:spMk id="5" creationId="{DB18C70C-C653-4B41-BC04-8EB4C558EF60}"/>
          </ac:spMkLst>
        </pc:spChg>
        <pc:picChg chg="mod">
          <ac:chgData name="Cyprian Neugebauer" userId="S::cypneu@student.agh.edu.pl::2d77a2ec-18f6-4498-baae-5cc20265de02" providerId="AD" clId="Web-{BA2A5416-B53B-27F5-93D5-00219BA374FC}" dt="2024-05-04T14:04:55.019" v="11" actId="1076"/>
          <ac:picMkLst>
            <pc:docMk/>
            <pc:sldMk cId="1160081252" sldId="441"/>
            <ac:picMk id="4" creationId="{2F4564EC-5912-4FD9-B73C-F19F6BDFDFE8}"/>
          </ac:picMkLst>
        </pc:picChg>
      </pc:sldChg>
      <pc:sldChg chg="modSp">
        <pc:chgData name="Cyprian Neugebauer" userId="S::cypneu@student.agh.edu.pl::2d77a2ec-18f6-4498-baae-5cc20265de02" providerId="AD" clId="Web-{BA2A5416-B53B-27F5-93D5-00219BA374FC}" dt="2024-05-04T12:46:54.213" v="6" actId="20577"/>
        <pc:sldMkLst>
          <pc:docMk/>
          <pc:sldMk cId="974782012" sldId="442"/>
        </pc:sldMkLst>
        <pc:spChg chg="mod">
          <ac:chgData name="Cyprian Neugebauer" userId="S::cypneu@student.agh.edu.pl::2d77a2ec-18f6-4498-baae-5cc20265de02" providerId="AD" clId="Web-{BA2A5416-B53B-27F5-93D5-00219BA374FC}" dt="2024-05-04T12:46:54.213" v="6" actId="20577"/>
          <ac:spMkLst>
            <pc:docMk/>
            <pc:sldMk cId="974782012" sldId="442"/>
            <ac:spMk id="5" creationId="{17C45141-7A69-4A19-8A00-A9BB5C06B9DA}"/>
          </ac:spMkLst>
        </pc:spChg>
      </pc:sldChg>
      <pc:sldChg chg="modSp">
        <pc:chgData name="Cyprian Neugebauer" userId="S::cypneu@student.agh.edu.pl::2d77a2ec-18f6-4498-baae-5cc20265de02" providerId="AD" clId="Web-{BA2A5416-B53B-27F5-93D5-00219BA374FC}" dt="2024-05-03T11:19:13.056" v="1" actId="1076"/>
        <pc:sldMkLst>
          <pc:docMk/>
          <pc:sldMk cId="1660807178" sldId="443"/>
        </pc:sldMkLst>
        <pc:picChg chg="mod">
          <ac:chgData name="Cyprian Neugebauer" userId="S::cypneu@student.agh.edu.pl::2d77a2ec-18f6-4498-baae-5cc20265de02" providerId="AD" clId="Web-{BA2A5416-B53B-27F5-93D5-00219BA374FC}" dt="2024-05-03T11:19:13.056" v="1" actId="1076"/>
          <ac:picMkLst>
            <pc:docMk/>
            <pc:sldMk cId="1660807178" sldId="443"/>
            <ac:picMk id="3" creationId="{FF6B3264-A854-4CCB-B1F7-BF1A8226AD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F6F20220-79FA-4787-81D4-270AD441D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AA7A37DD-84FD-4560-9AAF-C1C72334F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7FBFB391-AB16-4EF7-AF48-BCCF0B2F2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>
            <a:extLst>
              <a:ext uri="{FF2B5EF4-FFF2-40B4-BE49-F238E27FC236}">
                <a16:creationId xmlns:a16="http://schemas.microsoft.com/office/drawing/2014/main" id="{CE4E9FC2-1987-4F33-98A4-73B8D210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>
            <a:extLst>
              <a:ext uri="{FF2B5EF4-FFF2-40B4-BE49-F238E27FC236}">
                <a16:creationId xmlns:a16="http://schemas.microsoft.com/office/drawing/2014/main" id="{4B3DF6F2-085E-4630-8384-DFC64C5A1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>
            <a:extLst>
              <a:ext uri="{FF2B5EF4-FFF2-40B4-BE49-F238E27FC236}">
                <a16:creationId xmlns:a16="http://schemas.microsoft.com/office/drawing/2014/main" id="{F4833809-D82F-4A04-B9FC-A4A3F2A45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>
            <a:extLst>
              <a:ext uri="{FF2B5EF4-FFF2-40B4-BE49-F238E27FC236}">
                <a16:creationId xmlns:a16="http://schemas.microsoft.com/office/drawing/2014/main" id="{C9450746-F741-4441-BE38-713B9727F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>
            <a:extLst>
              <a:ext uri="{FF2B5EF4-FFF2-40B4-BE49-F238E27FC236}">
                <a16:creationId xmlns:a16="http://schemas.microsoft.com/office/drawing/2014/main" id="{C2210A21-0846-4B76-ADA6-FAD503A3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>
            <a:extLst>
              <a:ext uri="{FF2B5EF4-FFF2-40B4-BE49-F238E27FC236}">
                <a16:creationId xmlns:a16="http://schemas.microsoft.com/office/drawing/2014/main" id="{8F53F2BA-EE34-4301-8595-5C8353528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>
            <a:extLst>
              <a:ext uri="{FF2B5EF4-FFF2-40B4-BE49-F238E27FC236}">
                <a16:creationId xmlns:a16="http://schemas.microsoft.com/office/drawing/2014/main" id="{B9636BCA-423F-4AE6-BE7F-2CE2B3CFE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>
            <a:extLst>
              <a:ext uri="{FF2B5EF4-FFF2-40B4-BE49-F238E27FC236}">
                <a16:creationId xmlns:a16="http://schemas.microsoft.com/office/drawing/2014/main" id="{58726996-A6FB-4438-8F12-0548E453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>
            <a:extLst>
              <a:ext uri="{FF2B5EF4-FFF2-40B4-BE49-F238E27FC236}">
                <a16:creationId xmlns:a16="http://schemas.microsoft.com/office/drawing/2014/main" id="{E89AA4B3-8C28-4B09-BFAA-15E9C492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>
            <a:extLst>
              <a:ext uri="{FF2B5EF4-FFF2-40B4-BE49-F238E27FC236}">
                <a16:creationId xmlns:a16="http://schemas.microsoft.com/office/drawing/2014/main" id="{58A82D9E-4704-4E3D-9023-C80725252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>
            <a:extLst>
              <a:ext uri="{FF2B5EF4-FFF2-40B4-BE49-F238E27FC236}">
                <a16:creationId xmlns:a16="http://schemas.microsoft.com/office/drawing/2014/main" id="{2D51B0B6-1C7B-40FC-9B20-F837F4D3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>
            <a:extLst>
              <a:ext uri="{FF2B5EF4-FFF2-40B4-BE49-F238E27FC236}">
                <a16:creationId xmlns:a16="http://schemas.microsoft.com/office/drawing/2014/main" id="{0AE8E763-31F9-44EC-8A52-8C91EFD1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>
            <a:extLst>
              <a:ext uri="{FF2B5EF4-FFF2-40B4-BE49-F238E27FC236}">
                <a16:creationId xmlns:a16="http://schemas.microsoft.com/office/drawing/2014/main" id="{AFC3377A-3664-4443-8A51-3212573C3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>
            <a:extLst>
              <a:ext uri="{FF2B5EF4-FFF2-40B4-BE49-F238E27FC236}">
                <a16:creationId xmlns:a16="http://schemas.microsoft.com/office/drawing/2014/main" id="{468BE815-75F8-49A2-87F0-910D683AF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AutoShape 18">
            <a:extLst>
              <a:ext uri="{FF2B5EF4-FFF2-40B4-BE49-F238E27FC236}">
                <a16:creationId xmlns:a16="http://schemas.microsoft.com/office/drawing/2014/main" id="{8A3861E2-9405-4F40-9182-911126336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AutoShape 19">
            <a:extLst>
              <a:ext uri="{FF2B5EF4-FFF2-40B4-BE49-F238E27FC236}">
                <a16:creationId xmlns:a16="http://schemas.microsoft.com/office/drawing/2014/main" id="{129358C1-6675-41E2-B346-6730C80E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AutoShape 20">
            <a:extLst>
              <a:ext uri="{FF2B5EF4-FFF2-40B4-BE49-F238E27FC236}">
                <a16:creationId xmlns:a16="http://schemas.microsoft.com/office/drawing/2014/main" id="{C5F106F5-F48B-45A4-BBE8-FF0C6F23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4" name="AutoShape 21">
            <a:extLst>
              <a:ext uri="{FF2B5EF4-FFF2-40B4-BE49-F238E27FC236}">
                <a16:creationId xmlns:a16="http://schemas.microsoft.com/office/drawing/2014/main" id="{6CBC73A3-9DB8-4CBC-B56A-2AAD528F1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5" name="AutoShape 22">
            <a:extLst>
              <a:ext uri="{FF2B5EF4-FFF2-40B4-BE49-F238E27FC236}">
                <a16:creationId xmlns:a16="http://schemas.microsoft.com/office/drawing/2014/main" id="{6C22EC69-E989-4CD2-91FC-89B8614D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6" name="AutoShape 23">
            <a:extLst>
              <a:ext uri="{FF2B5EF4-FFF2-40B4-BE49-F238E27FC236}">
                <a16:creationId xmlns:a16="http://schemas.microsoft.com/office/drawing/2014/main" id="{DF751483-9738-464E-A34B-6E9DAFBBD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7" name="AutoShape 24">
            <a:extLst>
              <a:ext uri="{FF2B5EF4-FFF2-40B4-BE49-F238E27FC236}">
                <a16:creationId xmlns:a16="http://schemas.microsoft.com/office/drawing/2014/main" id="{BD5721F3-90C0-47D6-BE65-8AF655525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8" name="AutoShape 25">
            <a:extLst>
              <a:ext uri="{FF2B5EF4-FFF2-40B4-BE49-F238E27FC236}">
                <a16:creationId xmlns:a16="http://schemas.microsoft.com/office/drawing/2014/main" id="{C4F427F7-F36C-4768-9FF9-F54D8265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9" name="AutoShape 26">
            <a:extLst>
              <a:ext uri="{FF2B5EF4-FFF2-40B4-BE49-F238E27FC236}">
                <a16:creationId xmlns:a16="http://schemas.microsoft.com/office/drawing/2014/main" id="{69140546-881C-4E6E-8E5D-ED9EC94D9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0" name="AutoShape 27">
            <a:extLst>
              <a:ext uri="{FF2B5EF4-FFF2-40B4-BE49-F238E27FC236}">
                <a16:creationId xmlns:a16="http://schemas.microsoft.com/office/drawing/2014/main" id="{81D08F24-F76E-4DAD-B775-FCD32951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1" name="AutoShape 28">
            <a:extLst>
              <a:ext uri="{FF2B5EF4-FFF2-40B4-BE49-F238E27FC236}">
                <a16:creationId xmlns:a16="http://schemas.microsoft.com/office/drawing/2014/main" id="{2B154D0A-F955-4DE7-B38D-6399A2F92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2" name="AutoShape 29">
            <a:extLst>
              <a:ext uri="{FF2B5EF4-FFF2-40B4-BE49-F238E27FC236}">
                <a16:creationId xmlns:a16="http://schemas.microsoft.com/office/drawing/2014/main" id="{510E7107-09BF-42AD-A707-40CEF2EF8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3" name="AutoShape 30">
            <a:extLst>
              <a:ext uri="{FF2B5EF4-FFF2-40B4-BE49-F238E27FC236}">
                <a16:creationId xmlns:a16="http://schemas.microsoft.com/office/drawing/2014/main" id="{3D67D4BF-DDA4-4C4B-86FC-74BBCD2D8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4" name="AutoShape 31">
            <a:extLst>
              <a:ext uri="{FF2B5EF4-FFF2-40B4-BE49-F238E27FC236}">
                <a16:creationId xmlns:a16="http://schemas.microsoft.com/office/drawing/2014/main" id="{AEED9E61-BC76-4733-92C4-E63184C4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5" name="AutoShape 32">
            <a:extLst>
              <a:ext uri="{FF2B5EF4-FFF2-40B4-BE49-F238E27FC236}">
                <a16:creationId xmlns:a16="http://schemas.microsoft.com/office/drawing/2014/main" id="{AAFB4911-89FE-466C-B2B3-768CB06AC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06" name="Rectangle 33">
            <a:extLst>
              <a:ext uri="{FF2B5EF4-FFF2-40B4-BE49-F238E27FC236}">
                <a16:creationId xmlns:a16="http://schemas.microsoft.com/office/drawing/2014/main" id="{A4655A50-B694-4842-A15E-FECE5998A7B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36538" y="812800"/>
            <a:ext cx="7032625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89B81B47-A9F9-4A30-B814-ECC049892F3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5995988" cy="475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107" name="Rectangle 35">
            <a:extLst>
              <a:ext uri="{FF2B5EF4-FFF2-40B4-BE49-F238E27FC236}">
                <a16:creationId xmlns:a16="http://schemas.microsoft.com/office/drawing/2014/main" id="{5C8F41C3-D10E-4F9C-BBA5-C36EEDB720B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28975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8" name="Rectangle 36">
            <a:extLst>
              <a:ext uri="{FF2B5EF4-FFF2-40B4-BE49-F238E27FC236}">
                <a16:creationId xmlns:a16="http://schemas.microsoft.com/office/drawing/2014/main" id="{DE0754A8-DBE7-4E83-95F4-C353107B4E3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28975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09" name="Rectangle 37">
            <a:extLst>
              <a:ext uri="{FF2B5EF4-FFF2-40B4-BE49-F238E27FC236}">
                <a16:creationId xmlns:a16="http://schemas.microsoft.com/office/drawing/2014/main" id="{3400CF74-8A9B-4B2E-A527-4F1917A1FD3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28975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3110" name="Rectangle 38">
            <a:extLst>
              <a:ext uri="{FF2B5EF4-FFF2-40B4-BE49-F238E27FC236}">
                <a16:creationId xmlns:a16="http://schemas.microsoft.com/office/drawing/2014/main" id="{C2240FE3-36B9-46E0-8FCF-F6D0F7FA535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28975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</a:lstStyle>
          <a:p>
            <a:pPr>
              <a:defRPr/>
            </a:pPr>
            <a:fld id="{23B8AF17-FD28-423A-9144-523EBF11CF2A}" type="slidenum">
              <a:rPr lang="pl-PL" altLang="en-US"/>
              <a:pPr>
                <a:defRPr/>
              </a:pPr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8">
            <a:extLst>
              <a:ext uri="{FF2B5EF4-FFF2-40B4-BE49-F238E27FC236}">
                <a16:creationId xmlns:a16="http://schemas.microsoft.com/office/drawing/2014/main" id="{D3B83E43-4C45-483D-A92C-9165FBCF8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E67A98D-15AA-40E0-9A97-825ABCACD65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4CF33AE-1067-41A9-A663-5E368DC2A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85800"/>
            <a:ext cx="6046787" cy="34020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E02A670-AEA2-4EA6-A015-08B344810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59413" cy="40878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8">
            <a:extLst>
              <a:ext uri="{FF2B5EF4-FFF2-40B4-BE49-F238E27FC236}">
                <a16:creationId xmlns:a16="http://schemas.microsoft.com/office/drawing/2014/main" id="{6A0CAC18-96EC-4E30-80ED-ED35F91EDE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B94C6B-A5F9-4EE7-9BD5-E8D3C42E9203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32771" name="Text Box 1">
            <a:extLst>
              <a:ext uri="{FF2B5EF4-FFF2-40B4-BE49-F238E27FC236}">
                <a16:creationId xmlns:a16="http://schemas.microsoft.com/office/drawing/2014/main" id="{0158A0F2-50A2-4D89-8987-37B61DB9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18256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F1F6E0-AEF3-4009-A6B0-041A006F4A0E}" type="slidenum">
              <a:rPr lang="en-US" altLang="en-US">
                <a:cs typeface="Arial Unicode MS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cs typeface="Arial Unicode MS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29A655D4-10F0-444A-8007-6B321AEF0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69013" cy="341471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CDB95DC1-E73C-479D-A51F-8FB34AF743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2113" cy="41005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112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2">
            <a:extLst>
              <a:ext uri="{FF2B5EF4-FFF2-40B4-BE49-F238E27FC236}">
                <a16:creationId xmlns:a16="http://schemas.microsoft.com/office/drawing/2014/main" id="{0B0D537C-A895-4997-9D97-0B7B319395B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33C57DA-AB08-4388-BDD1-802CAD0E6A80}" type="slidenum">
              <a:rPr lang="en-US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B410C882-5642-4C4A-9B70-086635BB0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4871A4F3-D804-4F9A-BB7C-F487089F2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148388" cy="44561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0">
            <a:extLst>
              <a:ext uri="{FF2B5EF4-FFF2-40B4-BE49-F238E27FC236}">
                <a16:creationId xmlns:a16="http://schemas.microsoft.com/office/drawing/2014/main" id="{5C56609E-674E-4FC9-B087-E0ABA0A4B3E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CDB6F1-8151-4B01-966F-257FF41E64D1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pl-PL" altLang="en-US" sz="1400"/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5B6CAAAC-C046-4D1B-AED1-F889585352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0188" y="812800"/>
            <a:ext cx="7064375" cy="3975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2326B72E-A900-49CA-A1AE-3080C1A19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5038" cy="47783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0">
            <a:extLst>
              <a:ext uri="{FF2B5EF4-FFF2-40B4-BE49-F238E27FC236}">
                <a16:creationId xmlns:a16="http://schemas.microsoft.com/office/drawing/2014/main" id="{46730D7C-1223-4E75-947F-5D35993A2B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53EB48-7DFE-4AC7-92BD-C6E77E9D0E3C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l-PL" altLang="en-US" sz="1400"/>
          </a:p>
        </p:txBody>
      </p:sp>
      <p:sp>
        <p:nvSpPr>
          <p:cNvPr id="59395" name="Text Box 1">
            <a:extLst>
              <a:ext uri="{FF2B5EF4-FFF2-40B4-BE49-F238E27FC236}">
                <a16:creationId xmlns:a16="http://schemas.microsoft.com/office/drawing/2014/main" id="{8FAB33C0-BA4B-4636-98B3-670C567A3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BEF78D8-C328-4D73-82C3-17828A6E42E6}" type="slidenum">
              <a:rPr lang="pl-PL" altLang="en-US">
                <a:latin typeface="Arial" panose="020B0604020202020204" pitchFamily="34" charset="0"/>
                <a:cs typeface="Arial Unicode MS" charset="0"/>
              </a:rPr>
              <a:pPr algn="r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6" name="Text Box 2">
            <a:extLst>
              <a:ext uri="{FF2B5EF4-FFF2-40B4-BE49-F238E27FC236}">
                <a16:creationId xmlns:a16="http://schemas.microsoft.com/office/drawing/2014/main" id="{36D89427-8D44-40C7-AD8B-DF3C4420F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56825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7" name="Text Box 3">
            <a:extLst>
              <a:ext uri="{FF2B5EF4-FFF2-40B4-BE49-F238E27FC236}">
                <a16:creationId xmlns:a16="http://schemas.microsoft.com/office/drawing/2014/main" id="{E0B6501B-4C41-4198-BFFB-F126AA2C0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pl-PL" altLang="en-US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59398" name="Rectangle 4">
            <a:extLst>
              <a:ext uri="{FF2B5EF4-FFF2-40B4-BE49-F238E27FC236}">
                <a16:creationId xmlns:a16="http://schemas.microsoft.com/office/drawing/2014/main" id="{CCAA3CFD-309F-4655-A397-12DCF10777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01688"/>
            <a:ext cx="7126287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9" name="Rectangle 5">
            <a:extLst>
              <a:ext uri="{FF2B5EF4-FFF2-40B4-BE49-F238E27FC236}">
                <a16:creationId xmlns:a16="http://schemas.microsoft.com/office/drawing/2014/main" id="{C9C33C4F-F1EF-4ACF-B4ED-D22C42D78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57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0">
            <a:extLst>
              <a:ext uri="{FF2B5EF4-FFF2-40B4-BE49-F238E27FC236}">
                <a16:creationId xmlns:a16="http://schemas.microsoft.com/office/drawing/2014/main" id="{1ECD424F-A2E2-4C77-B3F3-ADB3997DD68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E8F619-5895-4813-ACEF-485914BBCE46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pl-PL" altLang="en-US" sz="1400"/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282A3B95-8B3F-4ABC-8B55-D42969B42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9075" y="801688"/>
            <a:ext cx="7126288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FEEC2B7E-11FB-4BCE-A152-61693EB47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76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">
            <a:extLst>
              <a:ext uri="{FF2B5EF4-FFF2-40B4-BE49-F238E27FC236}">
                <a16:creationId xmlns:a16="http://schemas.microsoft.com/office/drawing/2014/main" id="{DF967D45-C2E4-433E-B5E8-4C1E33875D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FC7E16C-3D63-4B5B-81D6-8817E44B306F}" type="slidenum">
              <a:rPr lang="pl-PL" altLang="en-US" sz="1400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pl-PL" altLang="en-US" sz="1400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AF8B7368-A3DE-49BB-9AF3-654F34BD6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01688"/>
            <a:ext cx="7126287" cy="40100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1E046035-1E8D-4F90-8D54-42B9E652E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34088" cy="47974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BA8350-ABC2-4B74-A0D8-F0254DAAC34D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8825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9A754-8920-471C-9B40-E76AC8A27A19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94035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481506-0AA7-410F-B2BE-E4B3D1E328FC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58611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B4B7B7-DFAE-4053-9FEA-4DDCB81A6921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01923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F81E4-93D6-4477-946D-22B459288DBB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416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FC3692-44BA-4B25-8FAB-29A1407C08D0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62058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CD094B-811C-47BF-9A90-0CB0F0596499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43839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21BAD2-32CF-4877-A8B7-C08901A340B0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7919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9D076C-1731-4A69-B01C-4F7406933921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519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BAD780-186D-46A5-9C4C-A837ADC6B46D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53679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D27A10-DD4A-4948-8426-E289BDBE1FF1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14893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A3911D-42C8-4DE6-A301-D32C4075C5DC}" type="slidenum">
              <a:rPr lang="pl-PL" altLang="en-US" smtClean="0"/>
              <a:pPr>
                <a:defRPr/>
              </a:pPr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4703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1">
            <a:extLst>
              <a:ext uri="{FF2B5EF4-FFF2-40B4-BE49-F238E27FC236}">
                <a16:creationId xmlns:a16="http://schemas.microsoft.com/office/drawing/2014/main" id="{52A0999D-23B1-42A1-BB92-2D52DA758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279" y="2150325"/>
            <a:ext cx="10799647" cy="2538300"/>
          </a:xfrm>
          <a:prstGeom prst="rect">
            <a:avLst/>
          </a:prstGeom>
          <a:solidFill>
            <a:srgbClr val="FFFF00">
              <a:alpha val="3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80000"/>
              </a:lnSpc>
              <a:spcBef>
                <a:spcPts val="661"/>
              </a:spcBef>
              <a:buSzPct val="80000"/>
            </a:pPr>
            <a:r>
              <a:rPr lang="pl-PL" sz="5400" b="1"/>
              <a:t>LAB2: </a:t>
            </a:r>
          </a:p>
          <a:p>
            <a:pPr algn="ctr" eaLnBrk="1" hangingPunct="1">
              <a:lnSpc>
                <a:spcPct val="80000"/>
              </a:lnSpc>
              <a:spcBef>
                <a:spcPts val="661"/>
              </a:spcBef>
              <a:buSzPct val="80000"/>
            </a:pPr>
            <a:r>
              <a:rPr lang="pl-PL" sz="5400" b="1" err="1"/>
              <a:t>Multidimensional</a:t>
            </a:r>
            <a:r>
              <a:rPr lang="pl-PL" sz="5400" b="1"/>
              <a:t> Data Visualization/ </a:t>
            </a:r>
            <a:r>
              <a:rPr lang="pl-PL" sz="5400" b="1" err="1"/>
              <a:t>basic</a:t>
            </a:r>
            <a:r>
              <a:rPr lang="pl-PL" sz="5400" b="1"/>
              <a:t> </a:t>
            </a:r>
            <a:r>
              <a:rPr lang="pl-PL" sz="5400" b="1" err="1"/>
              <a:t>techniques</a:t>
            </a:r>
            <a:endParaRPr lang="pl-PL" sz="5400" b="1"/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5291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45DD95B-68A4-4827-A567-F8BC49A53CDF}"/>
              </a:ext>
            </a:extLst>
          </p:cNvPr>
          <p:cNvSpPr txBox="1"/>
          <p:nvPr/>
        </p:nvSpPr>
        <p:spPr>
          <a:xfrm>
            <a:off x="1391295" y="6799284"/>
            <a:ext cx="6882796" cy="638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ts val="441"/>
              </a:spcBef>
              <a:buSzPct val="80000"/>
            </a:pPr>
            <a:r>
              <a:rPr lang="pl-PL" altLang="en-US" sz="1984" b="1" err="1">
                <a:latin typeface="Arial Black" panose="020B0A04020102020204" pitchFamily="34" charset="0"/>
              </a:rPr>
              <a:t>Prof</a:t>
            </a:r>
            <a:r>
              <a:rPr lang="pl-PL" altLang="en-US" sz="1984" b="1">
                <a:latin typeface="Arial Black" panose="020B0A04020102020204" pitchFamily="34" charset="0"/>
              </a:rPr>
              <a:t> dr hab. inż. Witold Dzwinel </a:t>
            </a:r>
          </a:p>
          <a:p>
            <a:pPr eaLnBrk="1" hangingPunct="1">
              <a:lnSpc>
                <a:spcPct val="80000"/>
              </a:lnSpc>
              <a:spcBef>
                <a:spcPts val="441"/>
              </a:spcBef>
              <a:buSzPct val="80000"/>
            </a:pPr>
            <a:r>
              <a:rPr lang="pl-PL" altLang="en-US" sz="1984" b="1">
                <a:latin typeface="Arial Black" panose="020B0A04020102020204" pitchFamily="34" charset="0"/>
              </a:rPr>
              <a:t>Instytut Informatyki AGH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2406A1-FAC1-4571-9822-427302C86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9" y="6513512"/>
            <a:ext cx="923960" cy="92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94F3D-6A05-469B-0BF9-B1AA80E95FA3}"/>
              </a:ext>
            </a:extLst>
          </p:cNvPr>
          <p:cNvSpPr txBox="1"/>
          <p:nvPr/>
        </p:nvSpPr>
        <p:spPr>
          <a:xfrm>
            <a:off x="2182722" y="5060015"/>
            <a:ext cx="964883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l-PL" sz="4000" b="1" i="0">
                <a:solidFill>
                  <a:srgbClr val="242424"/>
                </a:solidFill>
                <a:effectLst/>
                <a:latin typeface="-apple-system"/>
              </a:rPr>
              <a:t>Zespół: Wizualizacja dużych zbiorów danych</a:t>
            </a:r>
          </a:p>
          <a:p>
            <a:r>
              <a:rPr lang="pl-PL" sz="4000" b="1">
                <a:solidFill>
                  <a:srgbClr val="242424"/>
                </a:solidFill>
                <a:latin typeface="-apple-system"/>
              </a:rPr>
              <a:t>Kod:  </a:t>
            </a:r>
            <a:r>
              <a:rPr lang="en-US" sz="4000" b="1" i="0">
                <a:solidFill>
                  <a:srgbClr val="242424"/>
                </a:solidFill>
                <a:effectLst/>
                <a:latin typeface="-apple-system"/>
              </a:rPr>
              <a:t>qgq2t7b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6093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DAC1D927-FC04-4C38-BF8D-40FE5778A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28863" y="97513"/>
            <a:ext cx="9072562" cy="1260475"/>
          </a:xfrm>
        </p:spPr>
        <p:txBody>
          <a:bodyPr vert="horz" lIns="90000" tIns="46800" rIns="90000" bIns="4680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Multidimensional scaling</a:t>
            </a: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9C2BFEE3-069F-4C16-8150-F0FC70B2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576" y="2557464"/>
            <a:ext cx="10080625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675251B-DE89-4CAF-84AE-7DFCBC4A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7053499"/>
            <a:ext cx="5818622" cy="26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>
                <a:srgbClr val="FF000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200" i="1">
                <a:solidFill>
                  <a:srgbClr val="FF0000"/>
                </a:solidFill>
              </a:rPr>
              <a:t>Dzwinel W, Blasiak J, Future Generation Computers Systems, 15, 365-379, 1999</a:t>
            </a:r>
          </a:p>
        </p:txBody>
      </p:sp>
      <p:pic>
        <p:nvPicPr>
          <p:cNvPr id="54277" name="Picture 4">
            <a:extLst>
              <a:ext uri="{FF2B5EF4-FFF2-40B4-BE49-F238E27FC236}">
                <a16:creationId xmlns:a16="http://schemas.microsoft.com/office/drawing/2014/main" id="{B85022F4-9AD0-405B-AC0B-1AAB7C12C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1" y="1115541"/>
            <a:ext cx="11593288" cy="581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787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Obraz 1">
            <a:extLst>
              <a:ext uri="{FF2B5EF4-FFF2-40B4-BE49-F238E27FC236}">
                <a16:creationId xmlns:a16="http://schemas.microsoft.com/office/drawing/2014/main" id="{7C141743-617B-4E87-9411-ADCCB18A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69862"/>
            <a:ext cx="10055225" cy="721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40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BCD3349-F5D0-414B-B1A7-574383B2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2" y="396081"/>
            <a:ext cx="9569450" cy="67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87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6CBD6512-3AB8-43B6-B4B8-F086B984B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9576" y="301625"/>
            <a:ext cx="10080625" cy="1187450"/>
          </a:xfrm>
        </p:spPr>
        <p:txBody>
          <a:bodyPr/>
          <a:lstStyle/>
          <a:p>
            <a:r>
              <a:rPr lang="pl-PL" altLang="en-US" sz="4300" b="1"/>
              <a:t>SNE  Stochastic Neighbor Embedding</a:t>
            </a:r>
            <a:endParaRPr lang="en-US" altLang="en-US" sz="4300" b="1"/>
          </a:p>
        </p:txBody>
      </p:sp>
      <p:pic>
        <p:nvPicPr>
          <p:cNvPr id="19459" name="Obraz 2">
            <a:extLst>
              <a:ext uri="{FF2B5EF4-FFF2-40B4-BE49-F238E27FC236}">
                <a16:creationId xmlns:a16="http://schemas.microsoft.com/office/drawing/2014/main" id="{10294A5C-A11C-413A-A838-4C1E6BB1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1331914"/>
            <a:ext cx="90868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Obraz 1">
            <a:extLst>
              <a:ext uri="{FF2B5EF4-FFF2-40B4-BE49-F238E27FC236}">
                <a16:creationId xmlns:a16="http://schemas.microsoft.com/office/drawing/2014/main" id="{176F5116-43E7-48AF-A34B-F9850173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6" y="400051"/>
            <a:ext cx="10080625" cy="6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6C1103-9CC8-487B-A781-1AA59044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6" y="7768"/>
            <a:ext cx="9031287" cy="819741"/>
          </a:xfrm>
        </p:spPr>
        <p:txBody>
          <a:bodyPr/>
          <a:lstStyle/>
          <a:p>
            <a:r>
              <a:rPr lang="pl-PL" altLang="en-US" b="1">
                <a:latin typeface="Arial" panose="020B0604020202020204" pitchFamily="34" charset="0"/>
                <a:cs typeface="Arial" panose="020B0604020202020204" pitchFamily="34" charset="0"/>
              </a:rPr>
              <a:t>Task #1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F6B3264-A854-4CCB-B1F7-BF1A8226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67" y="811460"/>
            <a:ext cx="10080625" cy="67445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9503052-65E7-4E9B-9FE6-A0AAC29EC852}"/>
              </a:ext>
            </a:extLst>
          </p:cNvPr>
          <p:cNvSpPr txBox="1"/>
          <p:nvPr/>
        </p:nvSpPr>
        <p:spPr>
          <a:xfrm>
            <a:off x="338862" y="642477"/>
            <a:ext cx="9940528" cy="67403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endParaRPr lang="pl-PL" sz="360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Select  an interesting data file. Read carefully its description!!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Try to conclude what are the best (?) features directly from visualization widgets?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Compare your conclusions with the results from widget „feature rank”</a:t>
            </a:r>
            <a:endParaRPr lang="pl-PL" sz="3600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Which features are the closest ones???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Do the same with the principal components?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GB" sz="3600">
                <a:solidFill>
                  <a:schemeClr val="tx1"/>
                </a:solidFill>
              </a:rPr>
              <a:t>What can you conclude from the heat map and distance table visualization?</a:t>
            </a:r>
            <a:endParaRPr lang="pl-PL" sz="3600" b="1">
              <a:solidFill>
                <a:schemeClr val="tx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endParaRPr lang="en-U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765693E8-05F3-42DF-AAD2-E5C086C379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55391" y="0"/>
            <a:ext cx="8736012" cy="793751"/>
          </a:xfrm>
        </p:spPr>
        <p:txBody>
          <a:bodyPr vert="horz" lIns="90000" tIns="46800" rIns="90000" bIns="46800" rtlCol="0" anchor="b">
            <a:noAutofit/>
          </a:bodyPr>
          <a:lstStyle/>
          <a:p>
            <a:pPr marL="215900" indent="-177800">
              <a:lnSpc>
                <a:spcPct val="100000"/>
              </a:lnSpc>
              <a:buSzPct val="45000"/>
              <a:tabLst>
                <a:tab pos="215900" algn="l"/>
                <a:tab pos="663575" algn="l"/>
                <a:tab pos="1112838" algn="l"/>
                <a:tab pos="1562100" algn="l"/>
                <a:tab pos="2011363" algn="l"/>
                <a:tab pos="2460625" algn="l"/>
                <a:tab pos="2909888" algn="l"/>
                <a:tab pos="3359150" algn="l"/>
                <a:tab pos="3808413" algn="l"/>
                <a:tab pos="4257675" algn="l"/>
                <a:tab pos="4706938" algn="l"/>
                <a:tab pos="5156200" algn="l"/>
                <a:tab pos="5605463" algn="l"/>
                <a:tab pos="6054725" algn="l"/>
                <a:tab pos="6503988" algn="l"/>
                <a:tab pos="6953250" algn="l"/>
                <a:tab pos="7402513" algn="l"/>
                <a:tab pos="7851775" algn="l"/>
                <a:tab pos="8301038" algn="l"/>
                <a:tab pos="8750300" algn="l"/>
                <a:tab pos="9199563" algn="l"/>
              </a:tabLst>
            </a:pPr>
            <a:r>
              <a:rPr lang="pl-PL" altLang="en-US" sz="4800" b="1">
                <a:latin typeface="Arial" panose="020B0604020202020204" pitchFamily="34" charset="0"/>
                <a:cs typeface="Arial" panose="020B0604020202020204" pitchFamily="34" charset="0"/>
              </a:rPr>
              <a:t>Task #2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9EE459C2-A2D8-41D5-B919-972F454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2" y="760322"/>
            <a:ext cx="12097344" cy="680475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352E7FA-CEFB-4A4B-8F12-A262F9682DD0}"/>
              </a:ext>
            </a:extLst>
          </p:cNvPr>
          <p:cNvSpPr txBox="1"/>
          <p:nvPr/>
        </p:nvSpPr>
        <p:spPr>
          <a:xfrm>
            <a:off x="1749672" y="5510644"/>
            <a:ext cx="99405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3600">
                <a:solidFill>
                  <a:schemeClr val="tx1"/>
                </a:solidFill>
              </a:rPr>
              <a:t>Using </a:t>
            </a:r>
            <a:r>
              <a:rPr lang="en-US" sz="3600" err="1">
                <a:solidFill>
                  <a:schemeClr val="tx1"/>
                </a:solidFill>
              </a:rPr>
              <a:t>FreeVis</a:t>
            </a:r>
            <a:r>
              <a:rPr lang="en-US" sz="3600">
                <a:solidFill>
                  <a:schemeClr val="tx1"/>
                </a:solidFill>
              </a:rPr>
              <a:t>, </a:t>
            </a:r>
            <a:r>
              <a:rPr lang="en-US" sz="3600" err="1">
                <a:solidFill>
                  <a:schemeClr val="tx1"/>
                </a:solidFill>
              </a:rPr>
              <a:t>RadVis</a:t>
            </a:r>
            <a:r>
              <a:rPr lang="en-US" sz="3600">
                <a:solidFill>
                  <a:schemeClr val="tx1"/>
                </a:solidFill>
              </a:rPr>
              <a:t> and Line Plot widgets, try to support your conclusions from previous task question 6.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998AF1-D682-4877-8732-4C49C91E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91" y="32571"/>
            <a:ext cx="11591806" cy="785066"/>
          </a:xfrm>
        </p:spPr>
        <p:txBody>
          <a:bodyPr/>
          <a:lstStyle/>
          <a:p>
            <a:r>
              <a:rPr lang="pl-PL" altLang="en-US" b="1">
                <a:latin typeface="Arial" panose="020B0604020202020204" pitchFamily="34" charset="0"/>
                <a:cs typeface="Arial" panose="020B0604020202020204" pitchFamily="34" charset="0"/>
              </a:rPr>
              <a:t>Task #3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0B50C2E-D16B-4622-879F-75C72503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" y="826962"/>
            <a:ext cx="7776864" cy="675745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7C45141-7A69-4A19-8A00-A9BB5C06B9DA}"/>
              </a:ext>
            </a:extLst>
          </p:cNvPr>
          <p:cNvSpPr txBox="1"/>
          <p:nvPr/>
        </p:nvSpPr>
        <p:spPr>
          <a:xfrm>
            <a:off x="7780034" y="1309437"/>
            <a:ext cx="9940528" cy="550920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/>
                <a:ea typeface="Microsoft YaHei"/>
                <a:cs typeface="Arial"/>
              </a:rPr>
              <a:t>Find the best embedding algorithm and compare visualizations for full and for the best subsets (the best three) of (a) features and (b) principal components (PC).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/>
                <a:ea typeface="Microsoft YaHei"/>
                <a:cs typeface="Arial"/>
              </a:rPr>
              <a:t>What (a or b) produces better visualization?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/>
                <a:ea typeface="Microsoft YaHei"/>
                <a:cs typeface="Arial"/>
              </a:rPr>
              <a:t>Observe the outliers for full and selected subsets of features (and PC).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/>
                <a:ea typeface="Microsoft YaHei"/>
                <a:cs typeface="Arial"/>
              </a:rPr>
              <a:t>Try to prepare such a data visualization that the  outliers can be clearly visually selected.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/>
                <a:ea typeface="Microsoft YaHei"/>
                <a:cs typeface="Arial"/>
              </a:rPr>
              <a:t>Visualize the features and verify your conclusion from the previous task about their similarity.</a:t>
            </a:r>
          </a:p>
        </p:txBody>
      </p:sp>
    </p:spTree>
    <p:extLst>
      <p:ext uri="{BB962C8B-B14F-4D97-AF65-F5344CB8AC3E}">
        <p14:creationId xmlns:p14="http://schemas.microsoft.com/office/powerpoint/2010/main" val="9747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E94E06-B949-4C43-832B-39786D1B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18" y="0"/>
            <a:ext cx="11591806" cy="714291"/>
          </a:xfrm>
        </p:spPr>
        <p:txBody>
          <a:bodyPr>
            <a:normAutofit fontScale="90000"/>
          </a:bodyPr>
          <a:lstStyle/>
          <a:p>
            <a:r>
              <a:rPr lang="pl-PL" altLang="en-US" b="1">
                <a:latin typeface="Arial" panose="020B0604020202020204" pitchFamily="34" charset="0"/>
                <a:cs typeface="Arial" panose="020B0604020202020204" pitchFamily="34" charset="0"/>
              </a:rPr>
              <a:t>Task #4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99B0763-C121-46ED-82A3-E52DBA000FE6}"/>
              </a:ext>
            </a:extLst>
          </p:cNvPr>
          <p:cNvSpPr/>
          <p:nvPr/>
        </p:nvSpPr>
        <p:spPr>
          <a:xfrm>
            <a:off x="6212921" y="3595172"/>
            <a:ext cx="1013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altLang="en-US" b="1"/>
              <a:t>Task #1</a:t>
            </a:r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F4564EC-5912-4FD9-B73C-F19F6BDF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946" y="599061"/>
            <a:ext cx="11962449" cy="672887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B18C70C-C653-4B41-BC04-8EB4C558EF60}"/>
              </a:ext>
            </a:extLst>
          </p:cNvPr>
          <p:cNvSpPr txBox="1"/>
          <p:nvPr/>
        </p:nvSpPr>
        <p:spPr>
          <a:xfrm>
            <a:off x="-5697424" y="1241264"/>
            <a:ext cx="9940528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sz="3600">
                <a:solidFill>
                  <a:schemeClr val="tx1"/>
                </a:solidFill>
              </a:rPr>
              <a:t>Assume that the file you selected is not labeled!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>
                <a:solidFill>
                  <a:schemeClr val="tx1"/>
                </a:solidFill>
              </a:rPr>
              <a:t>Use the best clustering scheme for finding classes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>
                <a:solidFill>
                  <a:schemeClr val="tx1"/>
                </a:solidFill>
              </a:rPr>
              <a:t>Use the best classifier to reconstruct clusters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>
                <a:solidFill>
                  <a:schemeClr val="tx1"/>
                </a:solidFill>
              </a:rPr>
              <a:t>Visualize clusters/classes difference.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>
                <a:solidFill>
                  <a:schemeClr val="tx1"/>
                </a:solidFill>
              </a:rPr>
              <a:t>Use confusion matrix in formulating conclusions</a:t>
            </a:r>
          </a:p>
        </p:txBody>
      </p:sp>
    </p:spTree>
    <p:extLst>
      <p:ext uri="{BB962C8B-B14F-4D97-AF65-F5344CB8AC3E}">
        <p14:creationId xmlns:p14="http://schemas.microsoft.com/office/powerpoint/2010/main" val="11600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raz 1">
            <a:extLst>
              <a:ext uri="{FF2B5EF4-FFF2-40B4-BE49-F238E27FC236}">
                <a16:creationId xmlns:a16="http://schemas.microsoft.com/office/drawing/2014/main" id="{3413A269-683F-4D75-A1DC-70925DE9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"/>
            <a:ext cx="10083800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39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>
            <a:extLst>
              <a:ext uri="{FF2B5EF4-FFF2-40B4-BE49-F238E27FC236}">
                <a16:creationId xmlns:a16="http://schemas.microsoft.com/office/drawing/2014/main" id="{6F002F99-06EF-4EA4-B84F-25F45CC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949" y="317500"/>
            <a:ext cx="11009609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en-US" altLang="en-US" sz="5291" b="1">
                <a:solidFill>
                  <a:schemeClr val="tx1"/>
                </a:solidFill>
              </a:rPr>
              <a:t>Vectors</a:t>
            </a:r>
            <a:r>
              <a:rPr lang="pl-PL" altLang="en-US" sz="5291" b="1">
                <a:solidFill>
                  <a:schemeClr val="tx1"/>
                </a:solidFill>
              </a:rPr>
              <a:t> </a:t>
            </a:r>
            <a:r>
              <a:rPr lang="en-US" altLang="en-US" sz="5291" b="1">
                <a:solidFill>
                  <a:schemeClr val="tx1"/>
                </a:solidFill>
              </a:rPr>
              <a:t>→</a:t>
            </a:r>
            <a:r>
              <a:rPr lang="pl-PL" altLang="en-US" sz="5291" b="1">
                <a:solidFill>
                  <a:schemeClr val="tx1"/>
                </a:solidFill>
              </a:rPr>
              <a:t> </a:t>
            </a:r>
            <a:r>
              <a:rPr lang="en-US" altLang="en-US" sz="5291" b="1">
                <a:solidFill>
                  <a:schemeClr val="tx1"/>
                </a:solidFill>
              </a:rPr>
              <a:t>data  representation</a:t>
            </a: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31D21DE-1EAE-426B-95F4-9BF9BDEB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6" y="1508126"/>
            <a:ext cx="7635875" cy="590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A305055-F8D4-45F1-9354-B012E3AD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3" y="0"/>
            <a:ext cx="1094500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872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9C513C81-8499-4872-957D-D088BDBFDE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79576" y="182564"/>
            <a:ext cx="10080625" cy="2378075"/>
          </a:xfrm>
          <a:ln w="9360" cap="flat">
            <a:solidFill>
              <a:srgbClr val="666666"/>
            </a:solidFill>
            <a:round/>
            <a:headEnd/>
            <a:tailEnd/>
          </a:ln>
        </p:spPr>
        <p:txBody>
          <a:bodyPr>
            <a:normAutofit fontScale="90000"/>
          </a:bodyPr>
          <a:lstStyle/>
          <a:p>
            <a:pPr>
              <a:lnSpc>
                <a:spcPct val="11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altLang="en-US" sz="5400" b="1">
                <a:latin typeface="Arial Black" panose="020B0A04020102020204" pitchFamily="34" charset="0"/>
              </a:rPr>
              <a:t>Topic</a:t>
            </a:r>
            <a:r>
              <a:rPr lang="en-US" altLang="en-US" b="1">
                <a:latin typeface="Arial Black" panose="020B0A04020102020204" pitchFamily="34" charset="0"/>
              </a:rPr>
              <a:t> →    </a:t>
            </a:r>
            <a:r>
              <a:rPr lang="en-US" altLang="en-US" sz="2600" b="1">
                <a:latin typeface="Arial Black" panose="020B0A04020102020204" pitchFamily="34" charset="0"/>
              </a:rPr>
              <a:t>interactive visualization </a:t>
            </a:r>
            <a:r>
              <a:rPr lang="en-US" altLang="en-US" sz="2600" b="1">
                <a:solidFill>
                  <a:srgbClr val="FF0000"/>
                </a:solidFill>
                <a:latin typeface="Arial Black" panose="020B0A04020102020204" pitchFamily="34" charset="0"/>
              </a:rPr>
              <a:t>via</a:t>
            </a:r>
            <a:r>
              <a:rPr lang="en-US" altLang="en-US" sz="2600">
                <a:latin typeface="Arial Black" panose="020B0A04020102020204" pitchFamily="34" charset="0"/>
              </a:rPr>
              <a:t>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embedding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of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large       </a:t>
            </a:r>
            <a:br>
              <a:rPr lang="en-US" altLang="en-US" sz="2600">
                <a:latin typeface="Arial Black" panose="020B0A04020102020204" pitchFamily="34" charset="0"/>
              </a:rPr>
            </a:br>
            <a:r>
              <a:rPr lang="en-US" altLang="en-US" sz="2600">
                <a:latin typeface="Arial Black" panose="020B0A04020102020204" pitchFamily="34" charset="0"/>
              </a:rPr>
              <a:t>                                 high  dim </a:t>
            </a:r>
            <a:r>
              <a:rPr lang="en-US" altLang="en-US" sz="2600">
                <a:solidFill>
                  <a:srgbClr val="FF0000"/>
                </a:solidFill>
                <a:latin typeface="Arial Black" panose="020B0A04020102020204" pitchFamily="34" charset="0"/>
              </a:rPr>
              <a:t>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AD88C2-3F0C-49F9-AAE4-DCB5A519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560638"/>
            <a:ext cx="8961438" cy="495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7588874A-6B58-4B4F-A8F4-7FB02386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9" y="6170614"/>
            <a:ext cx="5324475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190F57B2-6806-45FE-8BA3-EEC32A029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814" y="301626"/>
            <a:ext cx="9037637" cy="64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3655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Multidimensional data</a:t>
            </a:r>
          </a:p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en-US" altLang="en-US" sz="5400" b="1"/>
              <a:t> visualization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2D9E711-976D-4050-A8F8-263CB0B8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11" y="26338"/>
            <a:ext cx="5153327" cy="753333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08EADC7-ED33-464E-A7D2-CDDD6A08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989" y="-10044"/>
            <a:ext cx="5226782" cy="753333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ytuł 1">
            <a:extLst>
              <a:ext uri="{FF2B5EF4-FFF2-40B4-BE49-F238E27FC236}">
                <a16:creationId xmlns:a16="http://schemas.microsoft.com/office/drawing/2014/main" id="{5BC04748-38D2-4926-BDF1-69895B7C66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3074" y="402484"/>
            <a:ext cx="8693626" cy="826510"/>
          </a:xfrm>
        </p:spPr>
        <p:txBody>
          <a:bodyPr>
            <a:normAutofit fontScale="90000"/>
          </a:bodyPr>
          <a:lstStyle/>
          <a:p>
            <a:r>
              <a:rPr lang="pl-PL" altLang="en-US" b="1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5132810-A1D6-431A-9002-30D8390E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7" y="1331565"/>
            <a:ext cx="12420102" cy="63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C47674-3D2A-48EE-B89D-36E4198C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969" y="107429"/>
            <a:ext cx="11591806" cy="14611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Eigenvalues </a:t>
            </a:r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5400" b="1">
                <a:latin typeface="Arial" panose="020B0604020202020204" pitchFamily="34" charset="0"/>
                <a:cs typeface="Arial" panose="020B0604020202020204" pitchFamily="34" charset="0"/>
              </a:rPr>
              <a:t> contribution</a:t>
            </a:r>
          </a:p>
        </p:txBody>
      </p:sp>
      <p:pic>
        <p:nvPicPr>
          <p:cNvPr id="49155" name="Obraz 4">
            <a:extLst>
              <a:ext uri="{FF2B5EF4-FFF2-40B4-BE49-F238E27FC236}">
                <a16:creationId xmlns:a16="http://schemas.microsoft.com/office/drawing/2014/main" id="{1ACF8989-E294-43CB-9D1A-23F662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6" y="1331684"/>
            <a:ext cx="6986883" cy="62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Obraz 5">
            <a:extLst>
              <a:ext uri="{FF2B5EF4-FFF2-40B4-BE49-F238E27FC236}">
                <a16:creationId xmlns:a16="http://schemas.microsoft.com/office/drawing/2014/main" id="{3CE90E7F-4084-4CA6-932B-5EB8882D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18" y="1345633"/>
            <a:ext cx="6429358" cy="622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6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ymbol zastępczy stopki 4">
            <a:extLst>
              <a:ext uri="{FF2B5EF4-FFF2-40B4-BE49-F238E27FC236}">
                <a16:creationId xmlns:a16="http://schemas.microsoft.com/office/drawing/2014/main" id="{4C2D59A5-1545-4FC2-B9EE-ADF1FED7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r>
              <a:rPr lang="pl-PL" altLang="en-US" sz="1800"/>
              <a:t>Witold Dzwinel</a:t>
            </a:r>
          </a:p>
        </p:txBody>
      </p:sp>
      <p:sp>
        <p:nvSpPr>
          <p:cNvPr id="58371" name="Symbol zastępczy numeru slajdu 5">
            <a:extLst>
              <a:ext uri="{FF2B5EF4-FFF2-40B4-BE49-F238E27FC236}">
                <a16:creationId xmlns:a16="http://schemas.microsoft.com/office/drawing/2014/main" id="{D54F3F99-284B-481C-BABD-7C3EDAE6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52356C7-591F-431C-8B07-9E30C47CF402}" type="slidenum">
              <a:rPr lang="pl-PL" altLang="en-US" sz="1800"/>
              <a:pPr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pl-PL" altLang="en-US" sz="1800"/>
          </a:p>
        </p:txBody>
      </p:sp>
      <p:sp>
        <p:nvSpPr>
          <p:cNvPr id="58372" name="Rectangle 1">
            <a:extLst>
              <a:ext uri="{FF2B5EF4-FFF2-40B4-BE49-F238E27FC236}">
                <a16:creationId xmlns:a16="http://schemas.microsoft.com/office/drawing/2014/main" id="{83034EC8-9063-4567-919E-853FD6CBFD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74888" y="280989"/>
            <a:ext cx="8890000" cy="1011237"/>
          </a:xfrm>
        </p:spPr>
        <p:txBody>
          <a:bodyPr vert="horz" lIns="90000" tIns="46800" rIns="90000" bIns="46800" rtlCol="0" anchor="ctr">
            <a:norm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l-PL" altLang="en-US" b="1">
                <a:latin typeface="Arial" panose="020B0604020202020204" pitchFamily="34" charset="0"/>
                <a:cs typeface="Arial" panose="020B0604020202020204" pitchFamily="34" charset="0"/>
              </a:rPr>
              <a:t>Kruskal MDS and NLM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A3C7F93C-1AA7-4E0E-B41F-B8E33D39C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9575" y="1427163"/>
            <a:ext cx="9912350" cy="5040312"/>
          </a:xfrm>
        </p:spPr>
        <p:txBody>
          <a:bodyPr vert="horz" lIns="90000" tIns="46800" rIns="90000" bIns="46800" rtlCol="0">
            <a:normAutofit/>
          </a:bodyPr>
          <a:lstStyle/>
          <a:p>
            <a:pPr marL="609600" indent="-577850">
              <a:spcBef>
                <a:spcPts val="500"/>
              </a:spcBef>
              <a:spcAft>
                <a:spcPct val="0"/>
              </a:spcAft>
              <a:buSzPct val="80000"/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800"/>
              <a:t>     </a:t>
            </a:r>
            <a:r>
              <a:rPr lang="pl-PL" altLang="en-US" sz="2400"/>
              <a:t>Kruskal – </a:t>
            </a:r>
            <a:r>
              <a:rPr lang="pl-PL" altLang="en-US" sz="2400" err="1"/>
              <a:t>classic</a:t>
            </a:r>
            <a:r>
              <a:rPr lang="pl-PL" altLang="en-US" sz="2400"/>
              <a:t> MDS</a:t>
            </a:r>
          </a:p>
          <a:p>
            <a:pPr marL="958850" lvl="1" indent="-501650">
              <a:spcBef>
                <a:spcPts val="500"/>
              </a:spcBef>
              <a:spcAft>
                <a:spcPct val="0"/>
              </a:spcAft>
              <a:buClr>
                <a:srgbClr val="6FA9B7"/>
              </a:buClr>
              <a:buFont typeface="Times New Roman" panose="02020603050405020304" pitchFamily="18" charset="0"/>
              <a:buAutoNum type="arabicPeriod"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 err="1"/>
              <a:t>metric</a:t>
            </a:r>
            <a:r>
              <a:rPr lang="pl-PL" altLang="en-US" sz="2400"/>
              <a:t> MDS – gradient </a:t>
            </a:r>
            <a:r>
              <a:rPr lang="pl-PL" altLang="en-US" sz="2400" err="1"/>
              <a:t>method</a:t>
            </a:r>
            <a:endParaRPr lang="pl-PL" altLang="en-US" sz="2400"/>
          </a:p>
          <a:p>
            <a:pPr marL="989013" lvl="1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lvl="1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89013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2. non-</a:t>
            </a:r>
            <a:r>
              <a:rPr lang="pl-PL" altLang="en-US" sz="2400" err="1"/>
              <a:t>metric</a:t>
            </a:r>
            <a:r>
              <a:rPr lang="pl-PL" altLang="en-US" sz="2400"/>
              <a:t> MDS – </a:t>
            </a:r>
            <a:r>
              <a:rPr lang="pl-PL" altLang="en-US" sz="2400" err="1"/>
              <a:t>increasing</a:t>
            </a:r>
            <a:r>
              <a:rPr lang="pl-PL" altLang="en-US" sz="2400"/>
              <a:t> order </a:t>
            </a:r>
            <a:r>
              <a:rPr lang="pl-PL" altLang="en-US" sz="2400" err="1"/>
              <a:t>sorted</a:t>
            </a:r>
            <a:r>
              <a:rPr lang="pl-PL" altLang="en-US" sz="2400"/>
              <a:t> list of </a:t>
            </a:r>
            <a:r>
              <a:rPr lang="pl-PL" altLang="en-US" sz="2400" err="1"/>
              <a:t>distances</a:t>
            </a:r>
            <a:r>
              <a:rPr lang="pl-PL" altLang="en-US" sz="2400"/>
              <a:t> between all points pairs – </a:t>
            </a:r>
            <a:r>
              <a:rPr lang="pl-PL" altLang="en-US" sz="2400" err="1"/>
              <a:t>position</a:t>
            </a:r>
            <a:r>
              <a:rPr lang="pl-PL" altLang="en-US" sz="2400"/>
              <a:t> on the list → terminal </a:t>
            </a:r>
            <a:r>
              <a:rPr lang="pl-PL" altLang="en-US" sz="2400" err="1"/>
              <a:t>distances</a:t>
            </a:r>
            <a:r>
              <a:rPr lang="pl-PL" altLang="en-US" sz="2400"/>
              <a:t> </a:t>
            </a:r>
          </a:p>
          <a:p>
            <a:pPr marL="989013" lvl="1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endParaRPr lang="pl-PL" altLang="en-US" sz="2400"/>
          </a:p>
          <a:p>
            <a:pPr marL="990600" lvl="1" indent="-501650">
              <a:spcBef>
                <a:spcPts val="500"/>
              </a:spcBef>
              <a:spcAft>
                <a:spcPct val="0"/>
              </a:spcAft>
              <a:buNone/>
              <a:tabLst>
                <a:tab pos="609600" algn="l"/>
                <a:tab pos="714375" algn="l"/>
                <a:tab pos="1163638" algn="l"/>
                <a:tab pos="1612900" algn="l"/>
                <a:tab pos="2062163" algn="l"/>
                <a:tab pos="2511425" algn="l"/>
                <a:tab pos="2960688" algn="l"/>
                <a:tab pos="3409950" algn="l"/>
                <a:tab pos="3859213" algn="l"/>
                <a:tab pos="4308475" algn="l"/>
                <a:tab pos="4757738" algn="l"/>
                <a:tab pos="5207000" algn="l"/>
                <a:tab pos="5656263" algn="l"/>
                <a:tab pos="6105525" algn="l"/>
                <a:tab pos="6554788" algn="l"/>
                <a:tab pos="7004050" algn="l"/>
                <a:tab pos="7453313" algn="l"/>
                <a:tab pos="7902575" algn="l"/>
                <a:tab pos="8351838" algn="l"/>
                <a:tab pos="8801100" algn="l"/>
                <a:tab pos="9250363" algn="l"/>
                <a:tab pos="9410700" algn="l"/>
              </a:tabLst>
              <a:defRPr/>
            </a:pPr>
            <a:r>
              <a:rPr lang="pl-PL" altLang="en-US" sz="2400"/>
              <a:t>3. </a:t>
            </a:r>
            <a:r>
              <a:rPr lang="pl-PL" altLang="en-US" sz="2400" err="1"/>
              <a:t>Sammon</a:t>
            </a:r>
            <a:r>
              <a:rPr lang="pl-PL" altLang="en-US" sz="2400"/>
              <a:t> non-</a:t>
            </a:r>
            <a:r>
              <a:rPr lang="pl-PL" altLang="en-US" sz="2400" err="1"/>
              <a:t>linear</a:t>
            </a:r>
            <a:r>
              <a:rPr lang="pl-PL" altLang="en-US" sz="2400"/>
              <a:t> </a:t>
            </a:r>
            <a:r>
              <a:rPr lang="pl-PL" altLang="en-US" sz="2400" err="1"/>
              <a:t>mapping</a:t>
            </a:r>
            <a:r>
              <a:rPr lang="pl-PL" altLang="en-US" sz="2400"/>
              <a:t> (NLM)</a:t>
            </a:r>
          </a:p>
        </p:txBody>
      </p:sp>
      <p:graphicFrame>
        <p:nvGraphicFramePr>
          <p:cNvPr id="58374" name="Object 3">
            <a:extLst>
              <a:ext uri="{FF2B5EF4-FFF2-40B4-BE49-F238E27FC236}">
                <a16:creationId xmlns:a16="http://schemas.microsoft.com/office/drawing/2014/main" id="{11BFC626-F4E1-402B-A350-9FF9D5CDA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261770"/>
              </p:ext>
            </p:extLst>
          </p:nvPr>
        </p:nvGraphicFramePr>
        <p:xfrm>
          <a:off x="4879976" y="2549526"/>
          <a:ext cx="32607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91368" imgH="444371" progId="">
                  <p:embed/>
                </p:oleObj>
              </mc:Choice>
              <mc:Fallback>
                <p:oleObj r:id="rId3" imgW="491368" imgH="444371" progId="">
                  <p:embed/>
                  <p:pic>
                    <p:nvPicPr>
                      <p:cNvPr id="58374" name="Object 3">
                        <a:extLst>
                          <a:ext uri="{FF2B5EF4-FFF2-40B4-BE49-F238E27FC236}">
                            <a16:creationId xmlns:a16="http://schemas.microsoft.com/office/drawing/2014/main" id="{11BFC626-F4E1-402B-A350-9FF9D5CDAD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976" y="2549526"/>
                        <a:ext cx="3260725" cy="1108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>
            <a:extLst>
              <a:ext uri="{FF2B5EF4-FFF2-40B4-BE49-F238E27FC236}">
                <a16:creationId xmlns:a16="http://schemas.microsoft.com/office/drawing/2014/main" id="{71BF1B5A-FFF4-435B-95C0-25E43025E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774724"/>
              </p:ext>
            </p:extLst>
          </p:nvPr>
        </p:nvGraphicFramePr>
        <p:xfrm>
          <a:off x="4979988" y="5668963"/>
          <a:ext cx="31924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91432" imgH="482524" progId="">
                  <p:embed/>
                </p:oleObj>
              </mc:Choice>
              <mc:Fallback>
                <p:oleObj r:id="rId5" imgW="491432" imgH="482524" progId="">
                  <p:embed/>
                  <p:pic>
                    <p:nvPicPr>
                      <p:cNvPr id="58375" name="Object 4">
                        <a:extLst>
                          <a:ext uri="{FF2B5EF4-FFF2-40B4-BE49-F238E27FC236}">
                            <a16:creationId xmlns:a16="http://schemas.microsoft.com/office/drawing/2014/main" id="{71BF1B5A-FFF4-435B-95C0-25E43025E0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5668963"/>
                        <a:ext cx="3192462" cy="1155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605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e157981-813c-4fec-aef9-e158f144c627">
      <Terms xmlns="http://schemas.microsoft.com/office/infopath/2007/PartnerControls"/>
    </lcf76f155ced4ddcb4097134ff3c332f>
    <TaxCatchAll xmlns="49eb9e30-8846-4aa5-9805-0032af37e2f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994C37FB4565E479B4D503E11466F0B" ma:contentTypeVersion="11" ma:contentTypeDescription="Utwórz nowy dokument." ma:contentTypeScope="" ma:versionID="44407027920581db54694cbd888a2cbb">
  <xsd:schema xmlns:xsd="http://www.w3.org/2001/XMLSchema" xmlns:xs="http://www.w3.org/2001/XMLSchema" xmlns:p="http://schemas.microsoft.com/office/2006/metadata/properties" xmlns:ns2="9e157981-813c-4fec-aef9-e158f144c627" xmlns:ns3="49eb9e30-8846-4aa5-9805-0032af37e2ff" targetNamespace="http://schemas.microsoft.com/office/2006/metadata/properties" ma:root="true" ma:fieldsID="ff57816f601ef8c59896487e9b45c1f0" ns2:_="" ns3:_="">
    <xsd:import namespace="9e157981-813c-4fec-aef9-e158f144c627"/>
    <xsd:import namespace="49eb9e30-8846-4aa5-9805-0032af37e2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57981-813c-4fec-aef9-e158f144c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i obrazów" ma:readOnly="false" ma:fieldId="{5cf76f15-5ced-4ddc-b409-7134ff3c332f}" ma:taxonomyMulti="true" ma:sspId="b7b31e59-74a4-4436-bc03-9931855e0d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b9e30-8846-4aa5-9805-0032af37e2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3ff5e9c-40d6-49fe-aec6-a7bb6d6263d7}" ma:internalName="TaxCatchAll" ma:showField="CatchAllData" ma:web="49eb9e30-8846-4aa5-9805-0032af37e2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1A1AD1-C0A9-4BE2-8ECA-B2C7D99883D0}">
  <ds:schemaRefs>
    <ds:schemaRef ds:uri="49eb9e30-8846-4aa5-9805-0032af37e2ff"/>
    <ds:schemaRef ds:uri="9e157981-813c-4fec-aef9-e158f144c62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DAEF0D-178E-4469-9278-3D4E58DFEF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DAAF80-C69A-41E0-B3DD-1C6C0C7B1E8A}">
  <ds:schemaRefs>
    <ds:schemaRef ds:uri="49eb9e30-8846-4aa5-9805-0032af37e2ff"/>
    <ds:schemaRef ds:uri="9e157981-813c-4fec-aef9-e158f144c6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Niestandardowy</PresentationFormat>
  <Slides>18</Slides>
  <Notes>7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19" baseType="lpstr">
      <vt:lpstr>1_Motyw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Topic →    interactive visualization via                                       embedding of                                  large                                         high  dim data</vt:lpstr>
      <vt:lpstr>Prezentacja programu PowerPoint</vt:lpstr>
      <vt:lpstr>Principal Component Analysis</vt:lpstr>
      <vt:lpstr>Eigenvalues  contribution</vt:lpstr>
      <vt:lpstr>Kruskal MDS and NLM</vt:lpstr>
      <vt:lpstr>Multidimensional scaling</vt:lpstr>
      <vt:lpstr>Prezentacja programu PowerPoint</vt:lpstr>
      <vt:lpstr>Prezentacja programu PowerPoint</vt:lpstr>
      <vt:lpstr>SNE  Stochastic Neighbor Embedding</vt:lpstr>
      <vt:lpstr>Prezentacja programu PowerPoint</vt:lpstr>
      <vt:lpstr>Task #1</vt:lpstr>
      <vt:lpstr>Task #2</vt:lpstr>
      <vt:lpstr>Task #3</vt:lpstr>
      <vt:lpstr>Task #4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Witold Dzwinel</dc:creator>
  <cp:revision>15</cp:revision>
  <dcterms:created xsi:type="dcterms:W3CDTF">2020-02-24T09:45:25Z</dcterms:created>
  <dcterms:modified xsi:type="dcterms:W3CDTF">2024-05-05T17:05:09Z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0x010100B994C37FB4565E479B4D503E11466F0B</vt:lpwstr>
  </property>
  <property fmtid="{D5CDD505-2E9C-101B-9397-08002B2CF9AE}" pid="3" name="MediaServiceImageTags">
    <vt:lpwstr/>
  </property>
</Properties>
</file>